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1" r:id="rId4"/>
    <p:sldId id="263" r:id="rId5"/>
    <p:sldId id="265" r:id="rId6"/>
    <p:sldId id="267" r:id="rId7"/>
    <p:sldId id="269" r:id="rId8"/>
    <p:sldId id="271" r:id="rId9"/>
    <p:sldId id="273" r:id="rId10"/>
    <p:sldId id="275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DAE3FB-CC6B-D913-3216-944F8F477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08A96B-F5FF-CA88-6B80-E5D2F76CB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0759EA-B5C1-9C28-0749-9D769400A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BF41-1D6F-478C-B063-FBDA4C507762}" type="datetimeFigureOut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26/3/2026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AA2335-FABC-2D4C-821C-432C242AF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6BFC7F-39CB-0C72-3543-1FD435752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D2DC-3784-478F-AA7C-815374251C11}" type="slidenum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991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42A45-968E-463B-9D75-374F5C84F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930A43D-6AAD-3F57-48A8-7E12FD262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3D8FAE-2FB1-EEFE-10B0-3CC796422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BF41-1D6F-478C-B063-FBDA4C507762}" type="datetimeFigureOut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26/3/2026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69E3A3-F706-DD8A-494A-E675337F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971493D-0658-6C8F-74C2-5D0B694C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D2DC-3784-478F-AA7C-815374251C11}" type="slidenum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9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BDE865-738A-4EED-0158-789526ED8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FA8962-81CE-FF24-5762-E55B266D7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757819-2182-033E-6511-7437B46BA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BF41-1D6F-478C-B063-FBDA4C507762}" type="datetimeFigureOut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26/3/2026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8FF378-C2DF-7354-AE44-8096CE10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B6954B-E7ED-7133-108E-9DE154750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D2DC-3784-478F-AA7C-815374251C11}" type="slidenum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327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102E50-52BF-81DB-06DE-220AB349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FD8AA9-F625-13F7-CBD6-D3351A2E8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DE86D91-50D6-404D-AB36-7022586E4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BF41-1D6F-478C-B063-FBDA4C507762}" type="datetimeFigureOut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26/3/2026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C9A4EB-563C-425A-41E8-A3EA3678F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DDCAE3-FD1D-63EE-3497-0E1848903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D2DC-3784-478F-AA7C-815374251C11}" type="slidenum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631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D1C7D5-6A98-6B31-7ABD-46FC8AAD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DB99D1-4AFC-E699-E548-DB056D173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E021DB-F8E0-4A42-6CD3-952FB327D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BF41-1D6F-478C-B063-FBDA4C507762}" type="datetimeFigureOut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26/3/2026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DD8443-5E24-255E-8F49-0D30AB33C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A0D691-6087-1374-ABA8-A274870AB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D2DC-3784-478F-AA7C-815374251C11}" type="slidenum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95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40E2B0-8245-6759-DDF4-F57B554A1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08B6FB-D8DE-4AA9-378C-5F184DD67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F1794E-ED19-448E-73D9-FCD6CB4F9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23FD5C2-6598-490A-3FF4-6B2FDA92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BF41-1D6F-478C-B063-FBDA4C507762}" type="datetimeFigureOut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26/3/2026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B8996C-D7B6-8689-2790-FCA946277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CB869CF-3080-ADC0-B06C-81A2939E7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D2DC-3784-478F-AA7C-815374251C11}" type="slidenum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313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EECBE9-05DC-E6C5-7366-34B9B2CE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6ED9CB-3FBB-5887-5CF8-EA42EBA59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700ED82-A49F-4E6B-3F5D-1753FE149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4163169-6D82-43CA-A397-FAEFF8B42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1108A0E-CEC0-63DF-5485-67DDCEA8B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C6FFE4A-02DB-4F24-36C8-2DAFC680A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BF41-1D6F-478C-B063-FBDA4C507762}" type="datetimeFigureOut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26/3/2026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A1F8E52-1F8D-3E31-9060-DF7CF04A7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16F324E-2F33-10C7-AEC9-2489E2DC4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D2DC-3784-478F-AA7C-815374251C11}" type="slidenum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513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7D8598-F82E-7334-8330-5DF4E6C04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21A6BF3-95AC-012C-6DC5-A830C5F33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BF41-1D6F-478C-B063-FBDA4C507762}" type="datetimeFigureOut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26/3/2026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AB77590-14DC-F426-C959-569C2CD9A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0BBC72A-E2EC-24FB-0738-FAB4909F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D2DC-3784-478F-AA7C-815374251C11}" type="slidenum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223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759AEDD-7BAF-BF27-75BE-20CCA0460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BF41-1D6F-478C-B063-FBDA4C507762}" type="datetimeFigureOut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26/3/2026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B005875-6663-1545-AEC8-30BE77AB0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651C24D-F7FE-B3CD-81BA-F02DBB16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D2DC-3784-478F-AA7C-815374251C11}" type="slidenum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813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E5BF6-8AA5-770A-D7FB-F77CB6010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FBA3EE-BB74-0862-5478-7B65D7F8A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B0C8DD-30FB-9993-9871-EF0873899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CBAC9E4-86A4-6831-8159-F6FB89A22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BF41-1D6F-478C-B063-FBDA4C507762}" type="datetimeFigureOut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26/3/2026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DC4576-0929-34E6-9989-FD71B7CD2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843A20-9858-EC06-A07F-880D24E92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D2DC-3784-478F-AA7C-815374251C11}" type="slidenum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80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C037A4-B3FF-08CB-E582-BE7FDDE22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91C28F3-E8D4-882E-86B2-A850EE53C8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D423BD-FD12-576F-1C39-4109F8382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57B070-4E25-23DD-0DD9-22DE70ADA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BF41-1D6F-478C-B063-FBDA4C507762}" type="datetimeFigureOut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26/3/2026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16FD09-559D-9656-9C92-EF6870544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E813D4-9BFE-F0E0-7F8A-553726E8B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D2DC-3784-478F-AA7C-815374251C11}" type="slidenum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215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1985D4-B102-3684-2900-80793E46A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005A13-AA2E-E4DA-6FF4-C029E3BAB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2F7682-0C1D-AA2F-FC98-809F9B6D66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98BF41-1D6F-478C-B063-FBDA4C507762}" type="datetimeFigureOut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26/3/2026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279935-7D6A-C315-39F5-AB91C5BCA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30C373-9F01-FF8D-78D8-A46D7045F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C6D2DC-3784-478F-AA7C-815374251C11}" type="slidenum">
              <a:rPr kumimoji="0" lang="es-D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D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204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4C971210-2912-E433-F291-61366131E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9"/>
          <a:stretch/>
        </p:blipFill>
        <p:spPr>
          <a:xfrm>
            <a:off x="4168775" y="295275"/>
            <a:ext cx="3854450" cy="52197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A4B73BB-FFE6-4469-1F58-893EC9F86860}"/>
              </a:ext>
            </a:extLst>
          </p:cNvPr>
          <p:cNvSpPr/>
          <p:nvPr/>
        </p:nvSpPr>
        <p:spPr>
          <a:xfrm>
            <a:off x="3571765" y="5100935"/>
            <a:ext cx="504849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 w="0"/>
                <a:solidFill>
                  <a:srgbClr val="1560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PROYECTO: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 w="0"/>
                <a:solidFill>
                  <a:srgbClr val="1560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REMOZAMIENTO DE AREAS VERDES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>
                <a:ln w="0"/>
                <a:solidFill>
                  <a:srgbClr val="15608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EN ZONA MILITAR DE MAO</a:t>
            </a:r>
          </a:p>
        </p:txBody>
      </p:sp>
    </p:spTree>
    <p:extLst>
      <p:ext uri="{BB962C8B-B14F-4D97-AF65-F5344CB8AC3E}">
        <p14:creationId xmlns:p14="http://schemas.microsoft.com/office/powerpoint/2010/main" val="644062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dificio, luz, tráfico, ciudad&#10;&#10;El contenido generado por IA puede ser incorrecto.">
            <a:extLst>
              <a:ext uri="{FF2B5EF4-FFF2-40B4-BE49-F238E27FC236}">
                <a16:creationId xmlns:a16="http://schemas.microsoft.com/office/drawing/2014/main" id="{35F45507-A8AB-E595-7965-A8D3AA9F4C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9" b="16530"/>
          <a:stretch/>
        </p:blipFill>
        <p:spPr>
          <a:xfrm>
            <a:off x="947453" y="256815"/>
            <a:ext cx="10700658" cy="513814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B81D47C-B790-2BD8-F801-4B38EE795FD9}"/>
              </a:ext>
            </a:extLst>
          </p:cNvPr>
          <p:cNvSpPr txBox="1"/>
          <p:nvPr/>
        </p:nvSpPr>
        <p:spPr>
          <a:xfrm>
            <a:off x="2307771" y="5998029"/>
            <a:ext cx="145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VISTA AEREA</a:t>
            </a:r>
            <a:endParaRPr lang="es-D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50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D627DD1-5BFA-7A20-BBBA-ED9C52F0CF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29444" r="8485" b="28916"/>
          <a:stretch/>
        </p:blipFill>
        <p:spPr>
          <a:xfrm>
            <a:off x="6229349" y="1323974"/>
            <a:ext cx="6400801" cy="571130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B42742E-D457-B46D-3338-2D042795E8F0}"/>
              </a:ext>
            </a:extLst>
          </p:cNvPr>
          <p:cNvSpPr txBox="1"/>
          <p:nvPr/>
        </p:nvSpPr>
        <p:spPr>
          <a:xfrm>
            <a:off x="1208315" y="4341645"/>
            <a:ext cx="5562601" cy="2036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es-DO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Remozamiento de áreas verdes en el sector militar </a:t>
            </a:r>
          </a:p>
          <a:p>
            <a:pPr marR="0" algn="just">
              <a:lnSpc>
                <a:spcPct val="115000"/>
              </a:lnSpc>
              <a:spcAft>
                <a:spcPts val="1000"/>
              </a:spcAft>
            </a:pPr>
            <a:r>
              <a:rPr lang="es-D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Específicamente frente a la fortaleza de la Cuarta Brigada del Ejército Nacional</a:t>
            </a:r>
            <a:endParaRPr lang="es-DO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Aft>
                <a:spcPts val="1000"/>
              </a:spcAft>
            </a:pPr>
            <a:r>
              <a:rPr lang="es-D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 lugar históricamente ha sido un hito referencial en nuestro pueblo y como pudimos observar se encuentra en mal estado, reflejando una imagen negativa a los transeúntes que diariamente pasan por este lugar. Estas Áreas </a:t>
            </a:r>
            <a:r>
              <a:rPr lang="es-DO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proponemos convertirlas </a:t>
            </a:r>
            <a:r>
              <a:rPr lang="es-DO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un parque lineal. en el cual crearemos áreas verdes bien distribuidas, así como también caminos peatonales en hormigón estampado que nos ayuden a la buena circulación. </a:t>
            </a:r>
            <a:endParaRPr lang="es-DO" sz="12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B09E46-E1FD-6E4F-A3A6-4DFB6470DFAD}"/>
              </a:ext>
            </a:extLst>
          </p:cNvPr>
          <p:cNvSpPr txBox="1"/>
          <p:nvPr/>
        </p:nvSpPr>
        <p:spPr>
          <a:xfrm>
            <a:off x="6946139" y="4738672"/>
            <a:ext cx="3995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DO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nuestro levantamiento encontramos varios negocios informales que queremos incluir en nuestro plan de remozamiento, para esto se construirán módulos comerciales que cumplan con las normas de higiene, seguridad y estética acorde a una nueva visión. De esta manera cambiamos la cara de la entrada al municipio para las personas que vienen de la línea noroeste y turistas que atraeremos con su belleza. </a:t>
            </a:r>
            <a:endParaRPr lang="es-DO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DO" sz="1200" dirty="0"/>
          </a:p>
        </p:txBody>
      </p:sp>
      <p:pic>
        <p:nvPicPr>
          <p:cNvPr id="7" name="Imagen 6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1F004475-6EB1-97B7-3ED4-B675CFD4B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13552"/>
          <a:stretch>
            <a:fillRect/>
          </a:stretch>
        </p:blipFill>
        <p:spPr>
          <a:xfrm>
            <a:off x="1107623" y="141514"/>
            <a:ext cx="971005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1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C975A2F-5C84-91C4-7A98-EE636E9BD0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15" y="0"/>
            <a:ext cx="4437529" cy="6858000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7682AD1F-3823-375D-EBF4-145044D81FA7}"/>
              </a:ext>
            </a:extLst>
          </p:cNvPr>
          <p:cNvSpPr/>
          <p:nvPr/>
        </p:nvSpPr>
        <p:spPr>
          <a:xfrm>
            <a:off x="2032414" y="5881985"/>
            <a:ext cx="182165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PLANTA ACTUAL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9D75A21-44BF-1B8C-B38B-D6DA498C6D18}"/>
              </a:ext>
            </a:extLst>
          </p:cNvPr>
          <p:cNvSpPr/>
          <p:nvPr/>
        </p:nvSpPr>
        <p:spPr>
          <a:xfrm>
            <a:off x="5832666" y="5763220"/>
            <a:ext cx="14027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PROPUESTA</a:t>
            </a:r>
          </a:p>
        </p:txBody>
      </p:sp>
      <p:pic>
        <p:nvPicPr>
          <p:cNvPr id="3" name="Imagen 2" descr="Interfaz de usuario gráfica, Diagrama&#10;&#10;El contenido generado por IA puede ser incorrecto.">
            <a:extLst>
              <a:ext uri="{FF2B5EF4-FFF2-40B4-BE49-F238E27FC236}">
                <a16:creationId xmlns:a16="http://schemas.microsoft.com/office/drawing/2014/main" id="{D79B0AD6-E772-8179-5731-3C831115FB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025"/>
          <a:stretch>
            <a:fillRect/>
          </a:stretch>
        </p:blipFill>
        <p:spPr>
          <a:xfrm rot="16200000">
            <a:off x="5625231" y="1171049"/>
            <a:ext cx="5605358" cy="483236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D581C31-AE15-3A7E-F792-24D8099CD86D}"/>
              </a:ext>
            </a:extLst>
          </p:cNvPr>
          <p:cNvSpPr txBox="1"/>
          <p:nvPr/>
        </p:nvSpPr>
        <p:spPr>
          <a:xfrm>
            <a:off x="7783287" y="5704113"/>
            <a:ext cx="140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PROPUESTA</a:t>
            </a:r>
            <a:endParaRPr lang="es-D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674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9F1AB8D9-3BB7-C28F-03D1-121E3B8D7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D54A37F-3EBF-29D6-E9D4-B271ED7CE6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29444" r="8485" b="28916"/>
          <a:stretch/>
        </p:blipFill>
        <p:spPr>
          <a:xfrm>
            <a:off x="5469398" y="-200026"/>
            <a:ext cx="6400801" cy="571130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037820D-7E5A-F517-A99D-9E441DA1F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8"/>
          <a:stretch/>
        </p:blipFill>
        <p:spPr>
          <a:xfrm>
            <a:off x="452284" y="226141"/>
            <a:ext cx="5147596" cy="381983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9A4339D8-C39C-0A11-7792-DABC97E5AF54}"/>
              </a:ext>
            </a:extLst>
          </p:cNvPr>
          <p:cNvSpPr/>
          <p:nvPr/>
        </p:nvSpPr>
        <p:spPr>
          <a:xfrm>
            <a:off x="677094" y="4085178"/>
            <a:ext cx="3687100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AREA VERDE FRENTE A FORTALEZA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CE4026E-813F-978E-BFAF-24E98DC1D5C9}"/>
              </a:ext>
            </a:extLst>
          </p:cNvPr>
          <p:cNvSpPr txBox="1"/>
          <p:nvPr/>
        </p:nvSpPr>
        <p:spPr>
          <a:xfrm>
            <a:off x="10497778" y="1865745"/>
            <a:ext cx="140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PROPUESTA</a:t>
            </a:r>
            <a:endParaRPr lang="es-DO" dirty="0"/>
          </a:p>
        </p:txBody>
      </p:sp>
      <p:pic>
        <p:nvPicPr>
          <p:cNvPr id="10" name="Imagen 9" descr="Banca de madera en la calle&#10;&#10;El contenido generado por IA puede ser incorrecto.">
            <a:extLst>
              <a:ext uri="{FF2B5EF4-FFF2-40B4-BE49-F238E27FC236}">
                <a16:creationId xmlns:a16="http://schemas.microsoft.com/office/drawing/2014/main" id="{215E2340-22B2-28EA-2616-64FBB91FF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2530480"/>
            <a:ext cx="6840998" cy="384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22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4491441-E257-F451-BBB2-CB4C4EC5D4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29444" r="8485" b="28916"/>
          <a:stretch/>
        </p:blipFill>
        <p:spPr>
          <a:xfrm>
            <a:off x="5877693" y="-352426"/>
            <a:ext cx="6400801" cy="571130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89844FA-7D2C-0765-8E6E-900AF0BC3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3"/>
          <a:stretch>
            <a:fillRect/>
          </a:stretch>
        </p:blipFill>
        <p:spPr>
          <a:xfrm>
            <a:off x="375732" y="402768"/>
            <a:ext cx="6623781" cy="3023053"/>
          </a:xfrm>
          <a:prstGeom prst="rect">
            <a:avLst/>
          </a:prstGeom>
        </p:spPr>
      </p:pic>
      <p:pic>
        <p:nvPicPr>
          <p:cNvPr id="4" name="Imagen 3" descr="Una carretera con coches&#10;&#10;El contenido generado por IA puede ser incorrecto.">
            <a:extLst>
              <a:ext uri="{FF2B5EF4-FFF2-40B4-BE49-F238E27FC236}">
                <a16:creationId xmlns:a16="http://schemas.microsoft.com/office/drawing/2014/main" id="{F600ED4A-5F36-8FB7-D218-03E97730D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1" b="17086"/>
          <a:stretch>
            <a:fillRect/>
          </a:stretch>
        </p:blipFill>
        <p:spPr>
          <a:xfrm>
            <a:off x="3897086" y="3469891"/>
            <a:ext cx="7940953" cy="298534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29E219B-619F-346D-3F3E-B79EDFECFB7F}"/>
              </a:ext>
            </a:extLst>
          </p:cNvPr>
          <p:cNvSpPr txBox="1"/>
          <p:nvPr/>
        </p:nvSpPr>
        <p:spPr>
          <a:xfrm>
            <a:off x="10290949" y="3111443"/>
            <a:ext cx="140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PROPUESTA</a:t>
            </a:r>
            <a:endParaRPr lang="es-D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C77011-0773-AD7B-46D7-C3896C0E1CBB}"/>
              </a:ext>
            </a:extLst>
          </p:cNvPr>
          <p:cNvSpPr txBox="1"/>
          <p:nvPr/>
        </p:nvSpPr>
        <p:spPr>
          <a:xfrm>
            <a:off x="1757451" y="3480775"/>
            <a:ext cx="98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ACTUAL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380869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1ADA239-3A03-5A83-D5DE-70F72E953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7" r="-2" b="28777"/>
          <a:stretch>
            <a:fillRect/>
          </a:stretch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Imagen 3" descr="Jardín de una casa&#10;&#10;El contenido generado por IA puede ser incorrecto.">
            <a:extLst>
              <a:ext uri="{FF2B5EF4-FFF2-40B4-BE49-F238E27FC236}">
                <a16:creationId xmlns:a16="http://schemas.microsoft.com/office/drawing/2014/main" id="{1BD0FF9C-EEFF-457F-FCF6-60968680F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" r="17678" b="-1"/>
          <a:stretch>
            <a:fillRect/>
          </a:stretch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169841E-FC28-72E2-9D3C-BE3E39CF4B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43"/>
          <a:stretch>
            <a:fillRect/>
          </a:stretch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25D9D0-4AC6-186F-753B-345E79AE0922}"/>
              </a:ext>
            </a:extLst>
          </p:cNvPr>
          <p:cNvSpPr txBox="1"/>
          <p:nvPr/>
        </p:nvSpPr>
        <p:spPr>
          <a:xfrm>
            <a:off x="504693" y="6383317"/>
            <a:ext cx="140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PROPUESTA</a:t>
            </a:r>
            <a:endParaRPr lang="es-DO" dirty="0">
              <a:solidFill>
                <a:schemeClr val="bg1"/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EB24B1B-964A-32C5-6903-93B89FEEE04A}"/>
              </a:ext>
            </a:extLst>
          </p:cNvPr>
          <p:cNvSpPr txBox="1"/>
          <p:nvPr/>
        </p:nvSpPr>
        <p:spPr>
          <a:xfrm>
            <a:off x="10907485" y="3346404"/>
            <a:ext cx="287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ACTUAL</a:t>
            </a:r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2951237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a carretera con coches y edificios de fondo&#10;&#10;El contenido generado por IA puede ser incorrecto.">
            <a:extLst>
              <a:ext uri="{FF2B5EF4-FFF2-40B4-BE49-F238E27FC236}">
                <a16:creationId xmlns:a16="http://schemas.microsoft.com/office/drawing/2014/main" id="{CBEA693C-2402-C824-B599-4B1ECBC6E9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r="17847" b="-1"/>
          <a:stretch>
            <a:fillRect/>
          </a:stretch>
        </p:blipFill>
        <p:spPr>
          <a:xfrm>
            <a:off x="500763" y="226343"/>
            <a:ext cx="8546365" cy="6416488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Imagen 7" descr="Una calle con coches&#10;&#10;El contenido generado por IA puede ser incorrecto.">
            <a:extLst>
              <a:ext uri="{FF2B5EF4-FFF2-40B4-BE49-F238E27FC236}">
                <a16:creationId xmlns:a16="http://schemas.microsoft.com/office/drawing/2014/main" id="{DFBE7612-6EEB-78A2-5C3C-39CA57C7BC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7" r="23868" b="1"/>
          <a:stretch>
            <a:fillRect/>
          </a:stretch>
        </p:blipFill>
        <p:spPr>
          <a:xfrm>
            <a:off x="5888325" y="225660"/>
            <a:ext cx="5984737" cy="6406680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426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palma, árbol, caminando&#10;&#10;El contenido generado por IA puede ser incorrecto.">
            <a:extLst>
              <a:ext uri="{FF2B5EF4-FFF2-40B4-BE49-F238E27FC236}">
                <a16:creationId xmlns:a16="http://schemas.microsoft.com/office/drawing/2014/main" id="{78BE5A31-B665-69DE-71E3-6A4BE849E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72"/>
          <a:stretch/>
        </p:blipFill>
        <p:spPr>
          <a:xfrm>
            <a:off x="1466850" y="206828"/>
            <a:ext cx="9258300" cy="508145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594A3F2-A5A2-6265-0369-E3D8BB6CACF2}"/>
              </a:ext>
            </a:extLst>
          </p:cNvPr>
          <p:cNvSpPr txBox="1"/>
          <p:nvPr/>
        </p:nvSpPr>
        <p:spPr>
          <a:xfrm>
            <a:off x="4027715" y="5900058"/>
            <a:ext cx="3749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ESTULTURA/ PUNTO FOTOGRAFICO</a:t>
            </a:r>
            <a:endParaRPr lang="es-D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6428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187</Words>
  <Application>Microsoft Office PowerPoint</Application>
  <PresentationFormat>Panorámica</PresentationFormat>
  <Paragraphs>18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Ordenes</dc:creator>
  <cp:lastModifiedBy>user07</cp:lastModifiedBy>
  <cp:revision>1</cp:revision>
  <dcterms:created xsi:type="dcterms:W3CDTF">2026-03-26T17:41:10Z</dcterms:created>
  <dcterms:modified xsi:type="dcterms:W3CDTF">2026-03-26T18:56:57Z</dcterms:modified>
</cp:coreProperties>
</file>